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6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90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20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1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49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19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02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32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1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9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70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38710-E699-45E8-8483-406BDF78474A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9665-9695-4707-9AF8-8EBDD58AC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98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69"/>
            <a:ext cx="9145016" cy="5122532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259632" y="1954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n w="76200">
                  <a:solidFill>
                    <a:schemeClr val="bg1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>オンラインで　腹　話　術　体　験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259632" y="195488"/>
            <a:ext cx="7326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6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</a:rPr>
              <a:t>オンラインで　腹　話　術　体　験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 rot="21065407">
            <a:off x="247972" y="1037410"/>
            <a:ext cx="36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ボランティア活動！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 rot="21007809">
            <a:off x="262404" y="1075886"/>
            <a:ext cx="3090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n>
                  <a:solidFill>
                    <a:srgbClr val="FF00FF"/>
                  </a:solidFill>
                </a:ln>
                <a:solidFill>
                  <a:srgbClr val="FF00FF"/>
                </a:solidFill>
              </a:rPr>
              <a:t>ボランティア活動！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 rot="372723" flipH="1">
            <a:off x="339047" y="2563768"/>
            <a:ext cx="2006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大人楽しみ</a:t>
            </a:r>
            <a:endParaRPr lang="en-US" altLang="ja-JP" sz="2800" b="1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 rot="355895" flipH="1">
            <a:off x="338303" y="2573225"/>
            <a:ext cx="2001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大人楽しみ</a:t>
            </a:r>
            <a:endParaRPr lang="en-US" altLang="ja-JP" sz="2800" b="1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7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人, 屋内, 持つ, 女性 が含まれている画像&#10;&#10;自動的に生成された説明">
            <a:extLst>
              <a:ext uri="{FF2B5EF4-FFF2-40B4-BE49-F238E27FC236}">
                <a16:creationId xmlns:a16="http://schemas.microsoft.com/office/drawing/2014/main" id="{F7FEC695-8768-49D4-AB2C-00C237AD4D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260" y="-308570"/>
            <a:ext cx="9252520" cy="5595616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910670" y="129226"/>
            <a:ext cx="7629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笑顔がいっぱい　腹　話　術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12006" y="112761"/>
            <a:ext cx="603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n>
                  <a:solidFill>
                    <a:srgbClr val="FF00FF"/>
                  </a:solidFill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笑顔がいっぱい　腹　話　術　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B251E-DE96-4389-88FB-F5EF2AA766D9}"/>
              </a:ext>
            </a:extLst>
          </p:cNvPr>
          <p:cNvSpPr txBox="1"/>
          <p:nvPr/>
        </p:nvSpPr>
        <p:spPr>
          <a:xfrm rot="20230980">
            <a:off x="45291" y="1586093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人と違う趣味！！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2CE4CF2-547C-4A9B-935F-DAE0EBBED5EA}"/>
              </a:ext>
            </a:extLst>
          </p:cNvPr>
          <p:cNvSpPr txBox="1"/>
          <p:nvPr/>
        </p:nvSpPr>
        <p:spPr>
          <a:xfrm rot="20234041">
            <a:off x="45684" y="1608767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B0F0"/>
                </a:solidFill>
              </a:rPr>
              <a:t>人と違う趣味！！</a:t>
            </a:r>
          </a:p>
        </p:txBody>
      </p:sp>
      <p:sp>
        <p:nvSpPr>
          <p:cNvPr id="19" name="雲 18">
            <a:extLst>
              <a:ext uri="{FF2B5EF4-FFF2-40B4-BE49-F238E27FC236}">
                <a16:creationId xmlns:a16="http://schemas.microsoft.com/office/drawing/2014/main" id="{F71A56F6-281B-4FF8-BEA9-E02CC9F2D00C}"/>
              </a:ext>
            </a:extLst>
          </p:cNvPr>
          <p:cNvSpPr/>
          <p:nvPr/>
        </p:nvSpPr>
        <p:spPr>
          <a:xfrm>
            <a:off x="6179142" y="3468029"/>
            <a:ext cx="2713338" cy="1562710"/>
          </a:xfrm>
          <a:prstGeom prst="cloud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altLang="ja-JP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kumimoji="1" lang="en-US" altLang="ja-JP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kumimoji="1" lang="ja-JP" alt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腹話術人形ってどうやって動いてるんだろう？</a:t>
            </a:r>
            <a:endParaRPr kumimoji="1" lang="en-US" altLang="ja-JP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kumimoji="1" lang="en-US" altLang="ja-JP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0" name="吹き出し: 下矢印 19">
            <a:extLst>
              <a:ext uri="{FF2B5EF4-FFF2-40B4-BE49-F238E27FC236}">
                <a16:creationId xmlns:a16="http://schemas.microsoft.com/office/drawing/2014/main" id="{34BE42AF-C50A-4672-973C-953A83316AF1}"/>
              </a:ext>
            </a:extLst>
          </p:cNvPr>
          <p:cNvSpPr/>
          <p:nvPr/>
        </p:nvSpPr>
        <p:spPr>
          <a:xfrm rot="384990">
            <a:off x="6809108" y="2345347"/>
            <a:ext cx="1731512" cy="983864"/>
          </a:xfrm>
          <a:prstGeom prst="downArrowCallou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FF"/>
                </a:solidFill>
              </a:rPr>
              <a:t>なるほど！！</a:t>
            </a:r>
          </a:p>
        </p:txBody>
      </p:sp>
    </p:spTree>
    <p:extLst>
      <p:ext uri="{BB962C8B-B14F-4D97-AF65-F5344CB8AC3E}">
        <p14:creationId xmlns:p14="http://schemas.microsoft.com/office/powerpoint/2010/main" val="3812483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60</Words>
  <Application>Microsoft Office PowerPoint</Application>
  <PresentationFormat>画面に合わせる (16:9)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UDPゴシック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東海林 照子</cp:lastModifiedBy>
  <cp:revision>18</cp:revision>
  <dcterms:created xsi:type="dcterms:W3CDTF">2020-03-21T06:35:57Z</dcterms:created>
  <dcterms:modified xsi:type="dcterms:W3CDTF">2020-05-01T08:30:37Z</dcterms:modified>
</cp:coreProperties>
</file>